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64D477D-4526-4C45-ABAF-962BFA807907}" type="datetimeFigureOut">
              <a:rPr lang="en-US" smtClean="0"/>
              <a:t>3/22/2012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53BBD1-A71E-4D06-889A-F947FB81654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64D477D-4526-4C45-ABAF-962BFA807907}" type="datetimeFigureOut">
              <a:rPr lang="en-US" smtClean="0"/>
              <a:t>3/22/2012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053BBD1-A71E-4D06-889A-F947FB81654A}"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053BBD1-A71E-4D06-889A-F947FB81654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64D477D-4526-4C45-ABAF-962BFA807907}" type="datetimeFigureOut">
              <a:rPr lang="en-US" smtClean="0"/>
              <a:t>3/22/2012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4D477D-4526-4C45-ABAF-962BFA807907}" type="datetimeFigureOut">
              <a:rPr lang="en-US" smtClean="0"/>
              <a:t>3/22/2012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3BBD1-A71E-4D06-889A-F947FB8165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64D477D-4526-4C45-ABAF-962BFA807907}" type="datetimeFigureOut">
              <a:rPr lang="en-US" smtClean="0"/>
              <a:t>3/22/2012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053BBD1-A71E-4D06-889A-F947FB8165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64D477D-4526-4C45-ABAF-962BFA807907}" type="datetimeFigureOut">
              <a:rPr lang="en-US" smtClean="0"/>
              <a:t>3/22/2012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053BBD1-A71E-4D06-889A-F947FB81654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64D477D-4526-4C45-ABAF-962BFA807907}" type="datetimeFigureOut">
              <a:rPr lang="en-US" smtClean="0"/>
              <a:t>3/22/2012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53BBD1-A71E-4D06-889A-F947FB81654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imgurl=http://4.bp.blogspot.com/-ErugWTeotZs/TdU0PJo8XOI/AAAAAAAAApY/2X6T5fAMjys/s1600/stroke.jpeg&amp;imgrefurl=http://dentistryandmedicine.blogspot.com/2011/05/cerebrovascular-accident.html&amp;usg=__sR8YzCpwccDQrqirjMuNMHufYio=&amp;h=290&amp;w=434&amp;sz=25&amp;hl=en&amp;start=1&amp;zoom=1&amp;tbnid=GIXhHoXDE4pu0M:&amp;tbnh=84&amp;tbnw=126&amp;ei=56NgT7beKMrp0gHM-aDOBw&amp;prev=/search?q=cerebrovascular+accident&amp;um=1&amp;hl=en&amp;safe=active&amp;sa=N&amp;gbv=1&amp;ie=UTF-8&amp;tbm=isch&amp;um=1&amp;itbs=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www.interhomeopathy.org/images/gallery/179-cva-ischemia.jpg&amp;imgrefurl=http://www.interhomeopathy.org/introduction_for_cva_approach&amp;usg=__JdjocVLR-W9i97Of-nRW7_Y2-8I=&amp;h=360&amp;w=320&amp;sz=69&amp;hl=en&amp;start=2&amp;zoom=1&amp;tbnid=CIFzxZGWuFFTgM:&amp;tbnh=121&amp;tbnw=108&amp;ei=56NgT7beKMrp0gHM-aDOBw&amp;prev=/search?q=cerebrovascular+accident&amp;um=1&amp;hl=en&amp;safe=active&amp;sa=N&amp;gbv=1&amp;ie=UTF-8&amp;tbm=isch&amp;um=1&amp;itbs=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media.summitmedicalgroup.com/media/db/relayhealth-images/stroke.jpg&amp;imgrefurl=http://www.summitmedicalgroup.com/library/adult_health/stroke/&amp;usg=__8j6pUyt0EXp5FBYEUgCY1dAFe5U=&amp;h=963&amp;w=744&amp;sz=82&amp;hl=en&amp;start=4&amp;zoom=1&amp;tbnid=5iDG6LK28Kdj2M:&amp;tbnh=148&amp;tbnw=114&amp;ei=56NgT7beKMrp0gHM-aDOBw&amp;prev=/search?q=cerebrovascular+accident&amp;um=1&amp;hl=en&amp;safe=active&amp;sa=N&amp;gbv=1&amp;ie=UTF-8&amp;tbm=isch&amp;um=1&amp;itbs=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www.indiana.edu/~k562/images/cvd/stroke.jpg&amp;imgrefurl=http://www.indiana.edu/~k562/stroke.html&amp;usg=__puzv-yIbyKd0WPxbj1c-XTrLvLc=&amp;h=300&amp;w=284&amp;sz=12&amp;hl=en&amp;start=3&amp;zoom=1&amp;tbnid=ieT33HeOfiZ2kM:&amp;tbnh=116&amp;tbnw=110&amp;ei=vw9rT5j7IpK_0QH3lKHxBg&amp;prev=/search%3Fq%3Dpharmacology%2Bfor%2Bstrokes%26um%3D1%26hl%3Den%26safe%3Dactive%26sa%3DN%26gbv%3D1%26ie%3DUTF-8%26tbm%3Disch&amp;um=1&amp;itbs=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Cerebrovascular Accident (CVA)</a:t>
            </a:r>
            <a:endParaRPr lang="en-US" dirty="0"/>
          </a:p>
        </p:txBody>
      </p:sp>
      <p:sp>
        <p:nvSpPr>
          <p:cNvPr id="3" name="Subtitle 2"/>
          <p:cNvSpPr>
            <a:spLocks noGrp="1"/>
          </p:cNvSpPr>
          <p:nvPr>
            <p:ph type="subTitle" idx="1"/>
          </p:nvPr>
        </p:nvSpPr>
        <p:spPr/>
        <p:txBody>
          <a:bodyPr/>
          <a:lstStyle/>
          <a:p>
            <a:r>
              <a:rPr lang="en-US" dirty="0" smtClean="0"/>
              <a:t>Nicole and Megan</a:t>
            </a:r>
            <a:endParaRPr lang="en-US" dirty="0"/>
          </a:p>
        </p:txBody>
      </p:sp>
      <p:pic>
        <p:nvPicPr>
          <p:cNvPr id="1026" name="Picture 2" descr="http://t1.gstatic.com/images?q=tbn:ANd9GcRBMEcvlkyr0ERLj6PV_-3Oyad1rM9TerVd9F5Uvi_WiGRoBvTmy_FBj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5882" y="3429000"/>
            <a:ext cx="2940627" cy="1960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1670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a:t>
            </a:r>
            <a:endParaRPr lang="en-US" dirty="0"/>
          </a:p>
        </p:txBody>
      </p:sp>
      <p:sp>
        <p:nvSpPr>
          <p:cNvPr id="3" name="Content Placeholder 2"/>
          <p:cNvSpPr>
            <a:spLocks noGrp="1"/>
          </p:cNvSpPr>
          <p:nvPr>
            <p:ph idx="1"/>
          </p:nvPr>
        </p:nvSpPr>
        <p:spPr/>
        <p:txBody>
          <a:bodyPr/>
          <a:lstStyle/>
          <a:p>
            <a:r>
              <a:rPr lang="en-US" dirty="0" smtClean="0"/>
              <a:t>A stroke happens when blood flow to a part of the brain stops. A stroke is sometimes called a "brain attack." </a:t>
            </a:r>
          </a:p>
          <a:p>
            <a:endParaRPr lang="en-US" dirty="0"/>
          </a:p>
        </p:txBody>
      </p:sp>
      <p:pic>
        <p:nvPicPr>
          <p:cNvPr id="2050" name="Picture 2" descr="http://t3.gstatic.com/images?q=tbn:ANd9GcRgGHo2c-233HqLdlIRCNuxGuQsB7auMiT8LpESVIY482h_Ze7UjsBsY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56402"/>
            <a:ext cx="2514600" cy="2817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385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Strokes</a:t>
            </a:r>
            <a:endParaRPr lang="en-US" dirty="0"/>
          </a:p>
        </p:txBody>
      </p:sp>
      <p:sp>
        <p:nvSpPr>
          <p:cNvPr id="3" name="Content Placeholder 2"/>
          <p:cNvSpPr>
            <a:spLocks noGrp="1"/>
          </p:cNvSpPr>
          <p:nvPr>
            <p:ph idx="1"/>
          </p:nvPr>
        </p:nvSpPr>
        <p:spPr/>
        <p:txBody>
          <a:bodyPr>
            <a:normAutofit fontScale="92500"/>
          </a:bodyPr>
          <a:lstStyle/>
          <a:p>
            <a:r>
              <a:rPr lang="en-US" sz="2400" i="1" dirty="0" smtClean="0"/>
              <a:t>thrombotic stroke - </a:t>
            </a:r>
            <a:r>
              <a:rPr lang="en-US" sz="2400" dirty="0" smtClean="0"/>
              <a:t>a clot formed in an artery that is already very narrow. </a:t>
            </a:r>
          </a:p>
          <a:p>
            <a:r>
              <a:rPr lang="en-US" sz="2400" i="1" dirty="0" smtClean="0"/>
              <a:t>embolic stroke - </a:t>
            </a:r>
            <a:r>
              <a:rPr lang="en-US" sz="2400" dirty="0" smtClean="0"/>
              <a:t>A clot may break off from another place in the blood vessels of the brain, or from some other part of the body, and travel up to the brain. </a:t>
            </a:r>
            <a:endParaRPr lang="en-US" sz="2400" dirty="0"/>
          </a:p>
          <a:p>
            <a:r>
              <a:rPr lang="en-US" sz="2400" i="1" dirty="0" smtClean="0"/>
              <a:t>Ischemic strokes </a:t>
            </a:r>
            <a:r>
              <a:rPr lang="en-US" sz="2400" dirty="0" smtClean="0"/>
              <a:t>- caused by clogged arteries. Fat, cholesterol, and other substances collect on the artery walls, forming a sticky substance called plaque.</a:t>
            </a:r>
          </a:p>
          <a:p>
            <a:r>
              <a:rPr lang="en-US" sz="2400" i="1" dirty="0"/>
              <a:t>H</a:t>
            </a:r>
            <a:r>
              <a:rPr lang="en-US" sz="2400" i="1" dirty="0" smtClean="0"/>
              <a:t>emorrhagic stroke </a:t>
            </a:r>
            <a:r>
              <a:rPr lang="en-US" sz="2400" dirty="0" smtClean="0"/>
              <a:t>- occurs when a blood vessel in part of the brain becomes weak and bursts open, causing blood to leak into the brain. </a:t>
            </a:r>
          </a:p>
          <a:p>
            <a:endParaRPr lang="en-US" sz="2400" dirty="0"/>
          </a:p>
        </p:txBody>
      </p:sp>
      <p:pic>
        <p:nvPicPr>
          <p:cNvPr id="4" name="Picture 2" descr="http://nursingcrib.com/wp-content/uploads/types-of-strokes-thumb1.png?9d7bd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88398"/>
            <a:ext cx="3410506"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739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a:t>
            </a:r>
            <a:endParaRPr lang="en-US" dirty="0"/>
          </a:p>
        </p:txBody>
      </p:sp>
      <p:sp>
        <p:nvSpPr>
          <p:cNvPr id="3" name="Content Placeholder 2"/>
          <p:cNvSpPr>
            <a:spLocks noGrp="1"/>
          </p:cNvSpPr>
          <p:nvPr>
            <p:ph idx="1"/>
          </p:nvPr>
        </p:nvSpPr>
        <p:spPr/>
        <p:txBody>
          <a:bodyPr>
            <a:normAutofit lnSpcReduction="10000"/>
          </a:bodyPr>
          <a:lstStyle/>
          <a:p>
            <a:r>
              <a:rPr lang="en-US" dirty="0" smtClean="0"/>
              <a:t>The symptoms of stroke depend on what part of the brain is damaged. In some cases, a person may not know that he or she has had a stroke.</a:t>
            </a:r>
          </a:p>
          <a:p>
            <a:r>
              <a:rPr lang="en-US" dirty="0" smtClean="0"/>
              <a:t>Symptoms usually develop suddenly and without warning. Or, symptoms may occur on and off for the first day or two. Symptoms are usually most severe when the stroke first happens, but they may slowly get worse.</a:t>
            </a:r>
          </a:p>
          <a:p>
            <a:endParaRPr lang="en-US" dirty="0"/>
          </a:p>
        </p:txBody>
      </p:sp>
    </p:spTree>
    <p:extLst>
      <p:ext uri="{BB962C8B-B14F-4D97-AF65-F5344CB8AC3E}">
        <p14:creationId xmlns:p14="http://schemas.microsoft.com/office/powerpoint/2010/main" val="44702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sz="2500" dirty="0" smtClean="0"/>
              <a:t>When a stroke occurs in the right hemisphere of the cerebrum, the result may be paralysis on the left side of the body, difficulty reasoning or thinking. A stroke in the left hemisphere can result in paralysis of the right side of the body and may disrupt the ability to speak.</a:t>
            </a:r>
          </a:p>
          <a:p>
            <a:r>
              <a:rPr lang="en-US" sz="2500" dirty="0" smtClean="0"/>
              <a:t>A stroke involving the cerebellum may result in a lack of balance. This can interfere with a person’s ability to walk, talk, eat and perform other self-care tasks.</a:t>
            </a:r>
          </a:p>
          <a:p>
            <a:r>
              <a:rPr lang="en-US" sz="2500" dirty="0" smtClean="0"/>
              <a:t>Brain stem strokes are the most devastating and life threatening. People who survive may remain in a vegetative state or be left with severe impairments.</a:t>
            </a:r>
            <a:endParaRPr lang="en-US" sz="2500" dirty="0"/>
          </a:p>
        </p:txBody>
      </p:sp>
    </p:spTree>
    <p:extLst>
      <p:ext uri="{BB962C8B-B14F-4D97-AF65-F5344CB8AC3E}">
        <p14:creationId xmlns:p14="http://schemas.microsoft.com/office/powerpoint/2010/main" val="1881658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Therapy</a:t>
            </a:r>
            <a:endParaRPr lang="en-US" dirty="0"/>
          </a:p>
        </p:txBody>
      </p:sp>
      <p:sp>
        <p:nvSpPr>
          <p:cNvPr id="3" name="Content Placeholder 2"/>
          <p:cNvSpPr>
            <a:spLocks noGrp="1"/>
          </p:cNvSpPr>
          <p:nvPr>
            <p:ph idx="1"/>
          </p:nvPr>
        </p:nvSpPr>
        <p:spPr/>
        <p:txBody>
          <a:bodyPr>
            <a:normAutofit/>
          </a:bodyPr>
          <a:lstStyle/>
          <a:p>
            <a:r>
              <a:rPr lang="en-US" sz="2000" dirty="0" smtClean="0">
                <a:effectLst/>
              </a:rPr>
              <a:t>An ischemic stroke is caused by a blood clot occluding blood flow to an artery supplying the brain. Definitive therapy is aimed at removing the blockage by breaking the clot down  or by removing it mechanically</a:t>
            </a:r>
          </a:p>
          <a:p>
            <a:r>
              <a:rPr lang="en-US" sz="2000" dirty="0" smtClean="0">
                <a:effectLst/>
              </a:rPr>
              <a:t>A rehabilitation team is usually multidisciplinary as it involves staff with different skills working together to help the patient. These include nursing staff, physiotherapy, occupational therapy, speech and language therapy, and usually a physician trained in rehabilitation medicine. Some teams may also include psychologists, social workers, and pharmacists since at least one third of the patients manifest post stroke depression. </a:t>
            </a:r>
            <a:endParaRPr lang="en-US" sz="2000" dirty="0"/>
          </a:p>
        </p:txBody>
      </p:sp>
      <p:pic>
        <p:nvPicPr>
          <p:cNvPr id="3074" name="Picture 2" descr="http://t2.gstatic.com/images?q=tbn:ANd9GcTjf_hf2thquQUbs3MiZQZUuzfDixMbJHUFw55cnPUy9g1JGG7e_hPVBqk-">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457200"/>
            <a:ext cx="2089149" cy="124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761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a:t>
            </a:r>
            <a:endParaRPr lang="en-US" dirty="0"/>
          </a:p>
        </p:txBody>
      </p:sp>
      <p:sp>
        <p:nvSpPr>
          <p:cNvPr id="3" name="Content Placeholder 2"/>
          <p:cNvSpPr>
            <a:spLocks noGrp="1"/>
          </p:cNvSpPr>
          <p:nvPr>
            <p:ph idx="1"/>
          </p:nvPr>
        </p:nvSpPr>
        <p:spPr/>
        <p:txBody>
          <a:bodyPr>
            <a:normAutofit/>
          </a:bodyPr>
          <a:lstStyle/>
          <a:p>
            <a:r>
              <a:rPr lang="en-US" dirty="0" smtClean="0"/>
              <a:t>Drugs to prevent blood clots: Antiplatelet and Anticoagulant medicines.</a:t>
            </a:r>
          </a:p>
          <a:p>
            <a:r>
              <a:rPr lang="en-US" dirty="0" smtClean="0"/>
              <a:t>Drugs to help with blood pressure: Diuretics, Beta-blockers, and calcium channel blockers</a:t>
            </a:r>
            <a:endParaRPr lang="en-US" dirty="0"/>
          </a:p>
        </p:txBody>
      </p:sp>
      <p:pic>
        <p:nvPicPr>
          <p:cNvPr id="1026" name="Picture 2" descr="http://t3.gstatic.com/images?q=tbn:ANd9GcRch1wSyQ0DcgjD2AfF98ICq5p2aOuoXOpWEZBTWa-4SZPTnveeOiB86p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962400"/>
            <a:ext cx="2362200" cy="249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2214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TotalTime>
  <Words>465</Words>
  <Application>Microsoft Office PowerPoint</Application>
  <PresentationFormat>On-screen Show (4:3)</PresentationFormat>
  <Paragraphs>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Cerebrovascular Accident (CVA)</vt:lpstr>
      <vt:lpstr>What happens?</vt:lpstr>
      <vt:lpstr>Types of Strokes</vt:lpstr>
      <vt:lpstr>Symptoms</vt:lpstr>
      <vt:lpstr>PowerPoint Presentation</vt:lpstr>
      <vt:lpstr>Therapy</vt:lpstr>
      <vt:lpstr>Pharmacology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Cerebrovascular Accident (CVA)</dc:title>
  <dc:creator>NICOLE M BOJANOWSKI (002)</dc:creator>
  <cp:lastModifiedBy>NICOLE M BOJANOWSKI (002)</cp:lastModifiedBy>
  <cp:revision>5</cp:revision>
  <dcterms:created xsi:type="dcterms:W3CDTF">2012-03-14T13:21:38Z</dcterms:created>
  <dcterms:modified xsi:type="dcterms:W3CDTF">2012-03-22T11:41:30Z</dcterms:modified>
</cp:coreProperties>
</file>